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sldIdLst>
    <p:sldId id="256" r:id="rId2"/>
    <p:sldId id="258" r:id="rId3"/>
    <p:sldId id="273" r:id="rId4"/>
    <p:sldId id="274" r:id="rId5"/>
    <p:sldId id="268" r:id="rId6"/>
    <p:sldId id="269" r:id="rId7"/>
    <p:sldId id="270" r:id="rId8"/>
    <p:sldId id="276" r:id="rId9"/>
    <p:sldId id="288" r:id="rId10"/>
    <p:sldId id="290" r:id="rId11"/>
    <p:sldId id="289" r:id="rId12"/>
    <p:sldId id="285" r:id="rId13"/>
    <p:sldId id="275" r:id="rId14"/>
    <p:sldId id="287" r:id="rId15"/>
    <p:sldId id="277" r:id="rId16"/>
    <p:sldId id="278" r:id="rId17"/>
    <p:sldId id="279" r:id="rId18"/>
    <p:sldId id="280" r:id="rId19"/>
    <p:sldId id="281" r:id="rId20"/>
    <p:sldId id="286" r:id="rId21"/>
    <p:sldId id="282" r:id="rId22"/>
    <p:sldId id="283" r:id="rId23"/>
    <p:sldId id="284" r:id="rId24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005" autoAdjust="0"/>
    <p:restoredTop sz="94660"/>
  </p:normalViewPr>
  <p:slideViewPr>
    <p:cSldViewPr snapToGrid="0">
      <p:cViewPr varScale="1">
        <p:scale>
          <a:sx n="63" d="100"/>
          <a:sy n="63" d="100"/>
        </p:scale>
        <p:origin x="732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A7A0BF8-ABC1-13F9-05E2-425977B932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8C39A7D8-0030-CFE6-3A5D-A370DEE804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5097FAD-0375-87BC-286B-697BF594D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BFE026D-9259-D443-FF71-868B706DF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F75A8DF-FE62-09B5-9722-527B9C825E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93016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60ADD69-BF15-1F9C-E6D9-6AE2FFBEB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29ED766B-3BDF-6632-B732-F089B56BF8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D6C0403-B65D-02BC-270F-C86F785D0F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89ED606-ED43-3325-D228-BAD7A447E4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780271C-0F9D-5EAC-F0B5-20318D733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607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7E98C152-DEF5-74C1-AB8B-071AC72BED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F1045DE4-133E-8419-D270-8B4E2C3F3B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B7DE5E92-4949-C132-ECE5-045DF55AA5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CDA3E18-8F94-A95A-4F47-A32C8DC5B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F056732-BB59-D3A5-EB33-EAFB8B6F2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71594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44C0179-3A2F-B7B4-4CDE-024387AA9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C8D7AD1-CE19-C7AC-CBD1-C5879BD0D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785EDCD5-DEBA-EFF3-7AFB-C0468D239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C550818-292F-94E0-D6F4-5F804D44A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242ED78-6056-8870-F00C-C09493749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8088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DC26D87-922F-B301-DFF6-0F65D7ED6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438674D7-BF79-DC99-E550-847CECD096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04BB06B-2C84-2E70-F8D4-D7AC1CC4A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242F544D-CB26-C038-6886-C4A4930848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2BECCC40-C3D5-A60A-5B1D-C6575DB2AB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07806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CA2E6C2-EAE4-44E8-1DD7-EB9EB9DFD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216972BD-A7F1-A0F4-0855-7F600816D65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EFF5DF3E-8942-8AF9-C701-0A71F79C13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4B8897A1-7EC0-3693-106D-C685DF474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8EE55C01-CA2F-4942-03C9-06CEA50DF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68329D3C-E01D-3581-424D-FE0070622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833581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E21E535-2E76-419F-ABB0-66F011526A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01D49A9C-A6FC-E290-985B-CDEAD58BB0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79EE60FD-AD3F-F8CA-B1D4-F51040A0EF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B46836EB-C04A-88C6-1D4A-3D528DD9DB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E06FF2D7-D3E4-69D5-DD40-F3A1610882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2B282CCB-E849-3E8B-F24C-50F789D99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E7048778-927E-A909-DE2E-8D3E6E42D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8493E0E4-2B88-7D65-BCB7-9EBE30CAB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646328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35BECAB-5674-AA37-1049-66DDC1AA7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7FC07C5C-67C6-EC63-1E16-B53F61A25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499AE937-03F0-1CED-85C1-3D3A78593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4E934DF1-CEB9-537C-BF83-57347C840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85691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D0C728DE-4D7F-E317-4335-8F6DDDEC07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3D17017B-DFA3-8DD9-06E7-696CE91D5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147061B3-A611-96CE-25D6-FFE9BEEF7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117271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44BA3010-FE63-8BD8-568A-67B793F566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19EA3C4-E446-FA98-9420-F1C9F16BCC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CFA4FAB3-0886-2797-0CCF-1C7FF1EDA1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2F7C9A9-D58D-80AE-6619-052FECCBA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228CE5D0-3929-201D-E7F9-0B62AF5FA9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F1DA6CAE-EE59-A0AE-01C3-6384769463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30695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1B4C832-02D6-1090-C302-804655320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5FA5A0FA-10C6-A630-55FB-5C4CF6B8D1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E29E5242-2F01-EE3E-D3E9-EC28C95439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4CBC1C80-9628-CC26-058C-3A9249034A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8AF8DAF7-B53A-F506-200C-ABF8A0CDE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2B598CDB-9995-B268-AA77-ECC0A1490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33585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3B9759FB-B476-E49E-FDEA-26ED1FD3C6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1BF7C649-A0E9-F615-DBD9-D81AD70CEB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9299543F-FB0C-A626-9990-6A84246431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C86547-5DEE-4B6A-8346-1AEA05AEE086}" type="datetimeFigureOut">
              <a:rPr lang="he-IL" smtClean="0"/>
              <a:t>י"ז/חשון/תשפ"ג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74DEF30C-6E5C-99CC-699E-4942024498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75519E0-6D5F-1004-B8AE-C9D70A6593F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DE63E1-0F69-4338-917A-FF1F765A9947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08384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3AC54A5-C3F0-AD48-508C-6EC689EF75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C32CB2F4-7DD4-66FC-1C65-ED00075024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84737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842A299-5680-221B-DA0A-E674AE38F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b="0" i="1" dirty="0">
                <a:solidFill>
                  <a:srgbClr val="212121"/>
                </a:solidFill>
                <a:effectLst/>
                <a:latin typeface="Khula"/>
              </a:rPr>
              <a:t>Masses turn out to watch an IDF parade just outside Jerusalem’s Old City in honor of Independence Day in 1968.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E9345385-D666-2072-41AC-7D23B27F3A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את הבניינים מצא יפה, באמת מבלבל אנשים וצמחיה</a:t>
            </a:r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17D8BCB6-A9CB-7453-DBFC-2940D40885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3200" y="2542099"/>
            <a:ext cx="12192000" cy="4315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0495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01BC66A-6705-7B87-C5CF-098954BEB0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תפס יפה את האזורים בתמונה ממש ישנה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3675E80-0F33-1D40-1E94-30485130D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F70A99DA-5CEC-7990-AD4E-8A77A19AD4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71997"/>
            <a:ext cx="12192000" cy="3914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7492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A70ABFC-F7B4-6541-C7C5-DD4967BFD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למשל דובאי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501F1CE-07B4-3758-37DC-99B67AA823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228792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623F840-1CAA-4752-5273-83B38AB9E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2F4F6E2-453E-E2B0-A1FD-CC2D1DB57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09BFCBF1-F546-DD3D-1F30-AEEEAAD9B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980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A70ABFC-F7B4-6541-C7C5-DD4967BFD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למשל הרפובליקה </a:t>
            </a:r>
            <a:r>
              <a:rPr lang="he-IL" dirty="0" err="1"/>
              <a:t>הדונימיקנית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501F1CE-07B4-3758-37DC-99B67AA823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743727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6D2A229-640B-C2FE-5045-D01E38FF3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053B74D-DC4B-2E86-9668-EB7D9D4375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A2CC7D88-3DB4-C734-68A3-93EB7DF03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70425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EB44282-0AD9-505B-76F5-C471FEA20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496A0DF-C138-99D9-923A-02330A7538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050DF5E3-DFEB-BDD7-6725-5E666DF117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278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CDB1A4EB-12B6-0805-D357-064122DE5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EF75CFC-62B5-E87C-7FD3-F4BA181784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0BF55163-A21B-29D3-9871-938976E505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0642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C8F9BC0-8E22-3487-E12A-21ABD2607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3FA153D-3D46-8DA9-FF35-53080BB246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6D35EB3E-FB70-AEE5-5427-DB7515B22F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2098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A504985-DA42-1F5A-B994-3C992D159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E2C1416-CD7E-36C6-15BF-6FB05AA612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882BD41A-B2BC-0F64-B65B-7CAD98204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511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84F4D20-DD8D-1E66-109B-0265916477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1A3909D1-0507-EFB0-165C-D771E7A9C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56828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A70ABFC-F7B4-6541-C7C5-DD4967BFD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הכבישים בישראל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501F1CE-07B4-3758-37DC-99B67AA823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329471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50722784-21B7-5ADD-C767-1A994C575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2C9D8E72-DCF6-628B-35C2-5CB9BE4D73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0ED9E9B8-C8D2-11B0-C314-513FEBAF29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18582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2867C9C-A010-2953-397B-AAB7CC52D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0BFB6FE-77FB-A1D8-A184-660AECE50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61700759-01A4-0B7B-C94B-66646DD8D1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88191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1EFBAF1-78C6-B57D-F674-BD641173A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3B17CC79-40D8-4FA9-3FD8-DA8943AE1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32F860EB-824D-C7D1-5E4E-1E37043860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8CF8A04-E2A4-AF10-4234-7290BDE54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D81E53BC-D6BC-209E-3FC2-1B62207B18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B25E92B5-B9E8-2C49-36B5-7769BE128B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52868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3DF2C07-1675-94A9-1273-46FC86EB4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E8047997-07BF-0446-22B4-FB7FF80F97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0675C4D4-CC5D-F505-5E81-20F1F0947B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7415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מציין מיקום תוכן 4" descr="תמונה שמכילה שמים, חוץ, דשא, שדה&#10;&#10;התיאור נוצר באופן אוטומטי">
            <a:extLst>
              <a:ext uri="{FF2B5EF4-FFF2-40B4-BE49-F238E27FC236}">
                <a16:creationId xmlns:a16="http://schemas.microsoft.com/office/drawing/2014/main" id="{F54F4415-8688-23CF-6B9F-FE41108EF2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18" y="2083980"/>
            <a:ext cx="5867962" cy="3667477"/>
          </a:xfrm>
          <a:ln w="57150">
            <a:solidFill>
              <a:schemeClr val="bg1"/>
            </a:solidFill>
          </a:ln>
        </p:spPr>
      </p:pic>
      <p:pic>
        <p:nvPicPr>
          <p:cNvPr id="2" name="תמונה 1">
            <a:extLst>
              <a:ext uri="{FF2B5EF4-FFF2-40B4-BE49-F238E27FC236}">
                <a16:creationId xmlns:a16="http://schemas.microsoft.com/office/drawing/2014/main" id="{E737754E-0B45-5AE0-7DE9-2D74794546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657" y="2083979"/>
            <a:ext cx="5867964" cy="3667477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  <p:sp>
        <p:nvSpPr>
          <p:cNvPr id="3" name="תיבת טקסט 2">
            <a:extLst>
              <a:ext uri="{FF2B5EF4-FFF2-40B4-BE49-F238E27FC236}">
                <a16:creationId xmlns:a16="http://schemas.microsoft.com/office/drawing/2014/main" id="{CFC3A9FD-6932-9152-35EA-C557FF616EB9}"/>
              </a:ext>
            </a:extLst>
          </p:cNvPr>
          <p:cNvSpPr txBox="1"/>
          <p:nvPr/>
        </p:nvSpPr>
        <p:spPr>
          <a:xfrm>
            <a:off x="-489098" y="616688"/>
            <a:ext cx="1594884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sky</a:t>
            </a:r>
            <a:endParaRPr lang="he-IL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1594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מציין מיקום תוכן 4" descr="תמונה שמכילה שמים, חוץ, דשא, שדה&#10;&#10;התיאור נוצר באופן אוטומטי">
            <a:extLst>
              <a:ext uri="{FF2B5EF4-FFF2-40B4-BE49-F238E27FC236}">
                <a16:creationId xmlns:a16="http://schemas.microsoft.com/office/drawing/2014/main" id="{F54F4415-8688-23CF-6B9F-FE41108EF2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55" y="2105245"/>
            <a:ext cx="5867962" cy="3667477"/>
          </a:xfrm>
          <a:ln w="57150">
            <a:solidFill>
              <a:schemeClr val="bg1"/>
            </a:solidFill>
          </a:ln>
        </p:spPr>
      </p:pic>
      <p:pic>
        <p:nvPicPr>
          <p:cNvPr id="3" name="תמונה 2" descr="תמונה שמכילה טקסט, שמי הלילה&#10;&#10;התיאור נוצר באופן אוטומטי">
            <a:extLst>
              <a:ext uri="{FF2B5EF4-FFF2-40B4-BE49-F238E27FC236}">
                <a16:creationId xmlns:a16="http://schemas.microsoft.com/office/drawing/2014/main" id="{8E328579-7FB5-5CE0-F9AC-119A01EF07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090714"/>
            <a:ext cx="5926445" cy="3704028"/>
          </a:xfrm>
          <a:prstGeom prst="rect">
            <a:avLst/>
          </a:prstGeom>
          <a:ln w="57150">
            <a:solidFill>
              <a:schemeClr val="bg1"/>
            </a:solidFill>
          </a:ln>
        </p:spPr>
      </p:pic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023098D1-9495-ADF9-D971-A5A2F9F587B8}"/>
              </a:ext>
            </a:extLst>
          </p:cNvPr>
          <p:cNvSpPr txBox="1"/>
          <p:nvPr/>
        </p:nvSpPr>
        <p:spPr>
          <a:xfrm>
            <a:off x="-528085" y="928577"/>
            <a:ext cx="2750289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building</a:t>
            </a:r>
            <a:endParaRPr lang="he-IL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63760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מציין מיקום תוכן 4" descr="תמונה שמכילה שמים, חוץ, דשא, שדה&#10;&#10;התיאור נוצר באופן אוטומטי">
            <a:extLst>
              <a:ext uri="{FF2B5EF4-FFF2-40B4-BE49-F238E27FC236}">
                <a16:creationId xmlns:a16="http://schemas.microsoft.com/office/drawing/2014/main" id="{F54F4415-8688-23CF-6B9F-FE41108EF2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555" y="2166494"/>
            <a:ext cx="5867962" cy="3667477"/>
          </a:xfrm>
          <a:ln w="38100">
            <a:solidFill>
              <a:schemeClr val="bg1"/>
            </a:solidFill>
          </a:ln>
        </p:spPr>
      </p:pic>
      <p:sp>
        <p:nvSpPr>
          <p:cNvPr id="4" name="תיבת טקסט 3">
            <a:extLst>
              <a:ext uri="{FF2B5EF4-FFF2-40B4-BE49-F238E27FC236}">
                <a16:creationId xmlns:a16="http://schemas.microsoft.com/office/drawing/2014/main" id="{023098D1-9495-ADF9-D971-A5A2F9F587B8}"/>
              </a:ext>
            </a:extLst>
          </p:cNvPr>
          <p:cNvSpPr txBox="1"/>
          <p:nvPr/>
        </p:nvSpPr>
        <p:spPr>
          <a:xfrm>
            <a:off x="-1516913" y="917945"/>
            <a:ext cx="2750289" cy="830997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Tree</a:t>
            </a:r>
            <a:endParaRPr lang="he-IL" sz="4800" dirty="0">
              <a:solidFill>
                <a:schemeClr val="bg1"/>
              </a:solidFill>
            </a:endParaRPr>
          </a:p>
        </p:txBody>
      </p:sp>
      <p:pic>
        <p:nvPicPr>
          <p:cNvPr id="2" name="תמונה 1">
            <a:extLst>
              <a:ext uri="{FF2B5EF4-FFF2-40B4-BE49-F238E27FC236}">
                <a16:creationId xmlns:a16="http://schemas.microsoft.com/office/drawing/2014/main" id="{C2F5498F-F786-DA50-B170-184C42A73D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166494"/>
            <a:ext cx="5867963" cy="3667477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858291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11D7F51-B9EB-A43E-B299-0B94AF40FB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הצעות למחקר עתידי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C785F8A-4572-9289-6936-19E6E16347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שימוש בשיטה של </a:t>
            </a:r>
            <a:r>
              <a:rPr lang="he-IL" dirty="0" err="1"/>
              <a:t>סמנטיק</a:t>
            </a:r>
            <a:r>
              <a:rPr lang="he-IL" dirty="0"/>
              <a:t> </a:t>
            </a:r>
            <a:r>
              <a:rPr lang="he-IL" dirty="0" err="1"/>
              <a:t>סגמנטיון</a:t>
            </a:r>
            <a:r>
              <a:rPr lang="he-IL" dirty="0"/>
              <a:t> </a:t>
            </a:r>
          </a:p>
          <a:p>
            <a:r>
              <a:rPr lang="he-IL" dirty="0"/>
              <a:t>לשאלות גיאוגרפיות רבות כמו: קו המים איך השתנה למשל?</a:t>
            </a:r>
          </a:p>
          <a:p>
            <a:r>
              <a:rPr lang="he-IL" dirty="0"/>
              <a:t>באזורים רבים בעולם</a:t>
            </a:r>
          </a:p>
          <a:p>
            <a:r>
              <a:rPr lang="he-IL" dirty="0"/>
              <a:t>על </a:t>
            </a:r>
            <a:r>
              <a:rPr lang="he-IL" dirty="0" err="1"/>
              <a:t>כבישים,ים,צמחיה,בניינים</a:t>
            </a:r>
            <a:endParaRPr lang="he-IL" dirty="0"/>
          </a:p>
          <a:p>
            <a:endParaRPr lang="he-IL" dirty="0"/>
          </a:p>
          <a:p>
            <a:endParaRPr lang="he-IL" b="1" dirty="0"/>
          </a:p>
        </p:txBody>
      </p:sp>
    </p:spTree>
    <p:extLst>
      <p:ext uri="{BB962C8B-B14F-4D97-AF65-F5344CB8AC3E}">
        <p14:creationId xmlns:p14="http://schemas.microsoft.com/office/powerpoint/2010/main" val="4008472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1CBB26F-FCCA-C145-1BEC-502EDE75A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צילומים ישנים שחור לבן – בברורים עובד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8347562-6CC8-5B45-F8AD-F65E3C2F9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5" name="תמונה 4">
            <a:extLst>
              <a:ext uri="{FF2B5EF4-FFF2-40B4-BE49-F238E27FC236}">
                <a16:creationId xmlns:a16="http://schemas.microsoft.com/office/drawing/2014/main" id="{030DEBE8-87A1-5AE8-F73B-298B7A3362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5625"/>
            <a:ext cx="12192000" cy="4547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8633855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</TotalTime>
  <Words>84</Words>
  <Application>Microsoft Office PowerPoint</Application>
  <PresentationFormat>מסך רחב</PresentationFormat>
  <Paragraphs>15</Paragraphs>
  <Slides>23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4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Khula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הצעות למחקר עתידי</vt:lpstr>
      <vt:lpstr>צילומים ישנים שחור לבן – בברורים עובד</vt:lpstr>
      <vt:lpstr>Masses turn out to watch an IDF parade just outside Jerusalem’s Old City in honor of Independence Day in 1968.</vt:lpstr>
      <vt:lpstr>תפס יפה את האזורים בתמונה ממש ישנה</vt:lpstr>
      <vt:lpstr>למשל דובאי</vt:lpstr>
      <vt:lpstr>מצגת של PowerPoint‏</vt:lpstr>
      <vt:lpstr>למשל הרפובליקה הדונימיקנית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הכבישים בישראל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PowerPoint‏</dc:title>
  <dc:creator>ליאת דוד</dc:creator>
  <cp:lastModifiedBy>ליאת דוד</cp:lastModifiedBy>
  <cp:revision>56</cp:revision>
  <dcterms:created xsi:type="dcterms:W3CDTF">2022-11-11T17:12:26Z</dcterms:created>
  <dcterms:modified xsi:type="dcterms:W3CDTF">2022-11-11T20:29:25Z</dcterms:modified>
</cp:coreProperties>
</file>

<file path=docProps/thumbnail.jpeg>
</file>